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00626-5683-3F40-96E6-A00A5F048A77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7EF8E-06C7-4643-90C3-E904ABD5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3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04E21-BB41-D142-97E4-FAA1E127F081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27C28-5DBC-2248-8AC1-EE83D8EC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394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B4BE-4677-554A-A659-FC762FFB8763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217-AA89-A74C-AF06-4A2A599C6E80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4BE3-B9E3-D84D-8EFC-D8189F4988EC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391-6404-AC49-9A18-36BF2D7EEC26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5C78-C6D2-6B43-9541-D8FE455BB098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1A0A-9297-2540-B29D-6761E37A5CA7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1F36-A6E9-BD4C-B5CF-878DA0BBA514}" type="datetime1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EEC9-7A62-0143-B241-C2B9AB001593}" type="datetime1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80F-AA80-4B48-A47A-4480B18FB2F1}" type="datetime1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386F-9931-3C43-9B08-D9B30F65DE13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624F-B5B4-9348-BC1A-86D2A6923F9F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EF91-9997-1141-9999-B36029B373DC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1666" y="426574"/>
            <a:ext cx="7901148" cy="9984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Perspectives: An Open Invitation to Cultural Anthropology, 2e</a:t>
            </a:r>
            <a:endParaRPr lang="en-US" sz="24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18267" y="3030504"/>
            <a:ext cx="4755444" cy="76066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The Culture Concept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 in Truth 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Anthropological Association Code of </a:t>
            </a:r>
            <a:r>
              <a:rPr lang="en-US" dirty="0" smtClean="0"/>
              <a:t>Ethics</a:t>
            </a:r>
          </a:p>
          <a:p>
            <a:pPr lvl="1"/>
            <a:r>
              <a:rPr lang="en-US" dirty="0" smtClean="0"/>
              <a:t>Asks anthropologists to </a:t>
            </a:r>
            <a:r>
              <a:rPr lang="en-US" dirty="0" smtClean="0"/>
              <a:t>“Do no harm,” and prioritize the subjects of research over all other concerns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93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Issues in Truth </a:t>
            </a:r>
            <a:r>
              <a:rPr lang="en-US" dirty="0" smtClean="0"/>
              <a:t>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Malinowski in the Trobriand Islands</a:t>
            </a:r>
          </a:p>
          <a:p>
            <a:pPr lvl="1"/>
            <a:r>
              <a:rPr lang="en-US" dirty="0"/>
              <a:t>“Went native”</a:t>
            </a:r>
          </a:p>
          <a:p>
            <a:pPr lvl="1"/>
            <a:r>
              <a:rPr lang="en-US" dirty="0"/>
              <a:t>Posthumously published diary exposed his (mostly negative) personal feelings about his study participants</a:t>
            </a:r>
          </a:p>
          <a:p>
            <a:endParaRPr lang="en-US" dirty="0" smtClean="0"/>
          </a:p>
          <a:p>
            <a:r>
              <a:rPr lang="en-US" sz="3500" dirty="0" smtClean="0"/>
              <a:t>Chagnon and Neel in the Amazon of Brazil and Venezuela</a:t>
            </a:r>
          </a:p>
          <a:p>
            <a:pPr lvl="1"/>
            <a:r>
              <a:rPr lang="en-US" dirty="0" smtClean="0"/>
              <a:t>Accused of deliberately starting a measles epidemic and sowing violent discord to study violence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645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thnocentrism </a:t>
            </a:r>
            <a:r>
              <a:rPr lang="en-US" dirty="0" smtClean="0"/>
              <a:t>and cultural relativism</a:t>
            </a:r>
          </a:p>
          <a:p>
            <a:r>
              <a:rPr lang="en-US" dirty="0"/>
              <a:t>E</a:t>
            </a:r>
            <a:r>
              <a:rPr lang="en-US" dirty="0" smtClean="0"/>
              <a:t>arly </a:t>
            </a:r>
            <a:r>
              <a:rPr lang="en-US" dirty="0" smtClean="0"/>
              <a:t>anthropologists Frazer and Tylor </a:t>
            </a:r>
            <a:endParaRPr lang="en-US" dirty="0" smtClean="0"/>
          </a:p>
          <a:p>
            <a:r>
              <a:rPr lang="en-US" dirty="0" smtClean="0"/>
              <a:t>The difference between armchair </a:t>
            </a:r>
            <a:r>
              <a:rPr lang="en-US" dirty="0" smtClean="0"/>
              <a:t>anthropology and participant-observer </a:t>
            </a:r>
            <a:r>
              <a:rPr lang="en-US" dirty="0" smtClean="0"/>
              <a:t>fieldwork</a:t>
            </a:r>
          </a:p>
          <a:p>
            <a:r>
              <a:rPr lang="en-US" dirty="0" smtClean="0"/>
              <a:t>Franz Boas and culture</a:t>
            </a:r>
          </a:p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6" name="Picture 5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299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Thoughts on Culture </a:t>
            </a:r>
            <a:br>
              <a:rPr lang="en-US" dirty="0" smtClean="0"/>
            </a:br>
            <a:r>
              <a:rPr lang="en-US" dirty="0" smtClean="0"/>
              <a:t>Over a Cup of Coffee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define culture?</a:t>
            </a:r>
          </a:p>
          <a:p>
            <a:r>
              <a:rPr lang="en-US" dirty="0" smtClean="0"/>
              <a:t>Anthropologists developed the culture concept </a:t>
            </a:r>
          </a:p>
          <a:p>
            <a:r>
              <a:rPr lang="en-US" dirty="0" smtClean="0"/>
              <a:t>Importance of storytelling </a:t>
            </a:r>
            <a:endParaRPr lang="en-US" dirty="0"/>
          </a:p>
          <a:p>
            <a:r>
              <a:rPr lang="en-US" dirty="0" smtClean="0"/>
              <a:t>How </a:t>
            </a:r>
            <a:r>
              <a:rPr lang="en-US" dirty="0" smtClean="0"/>
              <a:t>anthropology </a:t>
            </a:r>
            <a:r>
              <a:rPr lang="en-US" dirty="0" smtClean="0"/>
              <a:t>became a social science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14111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8242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 as a Reflection on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Other</a:t>
            </a:r>
            <a:r>
              <a:rPr lang="en-US" i="1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people </a:t>
            </a:r>
            <a:r>
              <a:rPr lang="en-US" dirty="0" smtClean="0"/>
              <a:t>whose customs, beliefs or behaviors are different from one’s own</a:t>
            </a:r>
          </a:p>
          <a:p>
            <a:r>
              <a:rPr lang="en-US" dirty="0" smtClean="0"/>
              <a:t>Gulliver’s Travels: Gulliver suddenly becomes </a:t>
            </a:r>
            <a:r>
              <a:rPr lang="en-US" i="1" dirty="0" smtClean="0"/>
              <a:t>the Other</a:t>
            </a:r>
            <a:r>
              <a:rPr lang="en-US" dirty="0" smtClean="0"/>
              <a:t> but the Lilliputians are </a:t>
            </a:r>
            <a:r>
              <a:rPr lang="en-US" i="1" dirty="0" err="1" smtClean="0"/>
              <a:t>Othered</a:t>
            </a:r>
            <a:r>
              <a:rPr lang="en-US" dirty="0" smtClean="0"/>
              <a:t> by </a:t>
            </a:r>
            <a:r>
              <a:rPr lang="en-US" dirty="0" smtClean="0"/>
              <a:t>Gulliver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257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Stories as a Reflection on </a:t>
            </a:r>
            <a:r>
              <a:rPr lang="en-US" dirty="0" smtClean="0"/>
              <a:t>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Armchair anthropology </a:t>
            </a:r>
            <a:r>
              <a:rPr lang="mr-IN" dirty="0" smtClean="0"/>
              <a:t>–</a:t>
            </a:r>
            <a:r>
              <a:rPr lang="en-US" dirty="0" smtClean="0"/>
              <a:t> measuring another culture from one’s own vantage </a:t>
            </a:r>
            <a:r>
              <a:rPr lang="en-US" dirty="0" smtClean="0"/>
              <a:t>point</a:t>
            </a:r>
            <a:endParaRPr lang="en-US" dirty="0"/>
          </a:p>
          <a:p>
            <a:r>
              <a:rPr lang="en-US" dirty="0" smtClean="0"/>
              <a:t>Ethnocentrism </a:t>
            </a:r>
            <a:r>
              <a:rPr lang="mr-IN" dirty="0" smtClean="0"/>
              <a:t>–</a:t>
            </a:r>
            <a:r>
              <a:rPr lang="en-US" dirty="0" smtClean="0"/>
              <a:t> the attitude that one’s own group or culture is better than any other</a:t>
            </a:r>
          </a:p>
          <a:p>
            <a:r>
              <a:rPr lang="en-US" dirty="0" smtClean="0"/>
              <a:t>Early explorations and colonialism created ideas of racial superiority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459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Stories as a Reflection on </a:t>
            </a:r>
            <a:r>
              <a:rPr lang="en-US" dirty="0" smtClean="0"/>
              <a:t>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Sir James Frazer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The Golden Bough </a:t>
            </a:r>
            <a:r>
              <a:rPr lang="en-US" dirty="0" smtClean="0"/>
              <a:t>(1890)</a:t>
            </a:r>
          </a:p>
          <a:p>
            <a:pPr lvl="1"/>
            <a:r>
              <a:rPr lang="en-US" dirty="0" smtClean="0"/>
              <a:t>Relied </a:t>
            </a:r>
            <a:r>
              <a:rPr lang="en-US" dirty="0"/>
              <a:t>solely on descriptions of others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Sir E.B. Tylor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Primitive Culture </a:t>
            </a:r>
            <a:r>
              <a:rPr lang="en-US" dirty="0" smtClean="0"/>
              <a:t>(1871)</a:t>
            </a:r>
          </a:p>
          <a:p>
            <a:pPr lvl="1"/>
            <a:r>
              <a:rPr lang="en-US" dirty="0" smtClean="0"/>
              <a:t>Also wrote without doing fieldwork</a:t>
            </a:r>
          </a:p>
          <a:p>
            <a:pPr lvl="1"/>
            <a:r>
              <a:rPr lang="en-US" dirty="0" smtClean="0"/>
              <a:t>Created first definition of culture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elieved </a:t>
            </a:r>
            <a:r>
              <a:rPr lang="en-US" dirty="0" smtClean="0"/>
              <a:t>human groups went through stages of </a:t>
            </a:r>
            <a:r>
              <a:rPr lang="en-US" i="1" dirty="0" smtClean="0"/>
              <a:t>savagery, barbarism, and civilization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928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Stories as a Reflection on </a:t>
            </a:r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century </a:t>
            </a:r>
            <a:r>
              <a:rPr lang="en-US" dirty="0" smtClean="0"/>
              <a:t>brought fieldwork to anthropology and the importance of participant-observation </a:t>
            </a:r>
          </a:p>
          <a:p>
            <a:pPr lvl="1"/>
            <a:r>
              <a:rPr lang="en-US" dirty="0" smtClean="0"/>
              <a:t>traveling to a location, living among people, and observing their day-to-day lives</a:t>
            </a:r>
          </a:p>
          <a:p>
            <a:pPr lvl="1"/>
            <a:r>
              <a:rPr lang="en-US" dirty="0" err="1" smtClean="0"/>
              <a:t>Bronislaw</a:t>
            </a:r>
            <a:r>
              <a:rPr lang="en-US" dirty="0" smtClean="0"/>
              <a:t> Malinowski was one of the first ethnographers to be fully immersed in another </a:t>
            </a:r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271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Development of the </a:t>
            </a:r>
            <a:br>
              <a:rPr lang="en-US" dirty="0" smtClean="0"/>
            </a:br>
            <a:r>
              <a:rPr lang="en-US" dirty="0" smtClean="0"/>
              <a:t>Theories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Anthropology in Europe </a:t>
            </a:r>
          </a:p>
          <a:p>
            <a:pPr lvl="1"/>
            <a:r>
              <a:rPr lang="en-US" dirty="0" smtClean="0"/>
              <a:t>Functionalism </a:t>
            </a:r>
            <a:r>
              <a:rPr lang="mr-IN" dirty="0" smtClean="0"/>
              <a:t>–</a:t>
            </a:r>
            <a:r>
              <a:rPr lang="en-US" dirty="0" smtClean="0"/>
              <a:t> cultural traditions developed as a response to basic human needs</a:t>
            </a:r>
          </a:p>
          <a:p>
            <a:pPr lvl="1"/>
            <a:r>
              <a:rPr lang="en-US" dirty="0" smtClean="0"/>
              <a:t>Structural-functionalism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social </a:t>
            </a:r>
            <a:r>
              <a:rPr lang="en-US" dirty="0" smtClean="0"/>
              <a:t>structures such as family serve to create social stability</a:t>
            </a:r>
          </a:p>
          <a:p>
            <a:pPr lvl="1"/>
            <a:r>
              <a:rPr lang="en-US" dirty="0" smtClean="0"/>
              <a:t>However, these theories do not explain social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903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Development of the </a:t>
            </a:r>
            <a:br>
              <a:rPr lang="en-US" dirty="0"/>
            </a:br>
            <a:r>
              <a:rPr lang="en-US" dirty="0"/>
              <a:t>Theories of </a:t>
            </a:r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dirty="0" smtClean="0"/>
              <a:t>Anthropology in the US</a:t>
            </a:r>
          </a:p>
          <a:p>
            <a:pPr lvl="1"/>
            <a:r>
              <a:rPr lang="en-US" dirty="0" smtClean="0"/>
              <a:t>Franz </a:t>
            </a:r>
            <a:r>
              <a:rPr lang="en-US" dirty="0"/>
              <a:t>Boas redirected the field </a:t>
            </a:r>
            <a:r>
              <a:rPr lang="en-US" dirty="0" smtClean="0"/>
              <a:t>towards </a:t>
            </a:r>
            <a:r>
              <a:rPr lang="en-US" dirty="0"/>
              <a:t>cultural relativism and participant-observation </a:t>
            </a:r>
            <a:r>
              <a:rPr lang="en-US" dirty="0" smtClean="0"/>
              <a:t>fieldwork</a:t>
            </a:r>
          </a:p>
          <a:p>
            <a:r>
              <a:rPr lang="en-US" dirty="0" smtClean="0"/>
              <a:t>Cultural Relativism </a:t>
            </a:r>
            <a:r>
              <a:rPr lang="mr-IN" dirty="0" smtClean="0"/>
              <a:t>–</a:t>
            </a:r>
            <a:r>
              <a:rPr lang="en-US" dirty="0" smtClean="0"/>
              <a:t> the principle that a culture must be understood on its own terms rather than compared to an outsider’s standard</a:t>
            </a:r>
          </a:p>
          <a:p>
            <a:r>
              <a:rPr lang="en-US" dirty="0" smtClean="0"/>
              <a:t>Benedict, Mead and Kroeber </a:t>
            </a:r>
            <a:r>
              <a:rPr lang="mr-IN" dirty="0" smtClean="0"/>
              <a:t>–</a:t>
            </a:r>
            <a:r>
              <a:rPr lang="en-US" dirty="0" smtClean="0"/>
              <a:t> added </a:t>
            </a:r>
            <a:r>
              <a:rPr lang="en-US" dirty="0" smtClean="0"/>
              <a:t>enculturation and holism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0761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491</Words>
  <Application>Microsoft Macintosh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Learning Objectives</vt:lpstr>
      <vt:lpstr>Thoughts on Culture  Over a Cup of Coffee</vt:lpstr>
      <vt:lpstr>Stories as a Reflection on Culture</vt:lpstr>
      <vt:lpstr>Stories as a Reflection on Culture </vt:lpstr>
      <vt:lpstr>Stories as a Reflection on Culture </vt:lpstr>
      <vt:lpstr>Stories as a Reflection on Culture</vt:lpstr>
      <vt:lpstr>The Development of the  Theories of Culture</vt:lpstr>
      <vt:lpstr>The Development of the  Theories of Culture</vt:lpstr>
      <vt:lpstr>Ethical Issues in Truth Telling</vt:lpstr>
      <vt:lpstr>Ethical Issues in Truth Telling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Perspectives: An Open Invitation to Cultural Anthropology, 2e</dc:title>
  <dc:creator>Laura Gonzalez</dc:creator>
  <cp:lastModifiedBy>Laura Gonzalez</cp:lastModifiedBy>
  <cp:revision>20</cp:revision>
  <dcterms:created xsi:type="dcterms:W3CDTF">2019-08-25T00:07:12Z</dcterms:created>
  <dcterms:modified xsi:type="dcterms:W3CDTF">2020-02-27T19:24:01Z</dcterms:modified>
</cp:coreProperties>
</file>